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8" r:id="rId5"/>
    <p:sldId id="260" r:id="rId6"/>
    <p:sldId id="273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C3F9A-6597-4CCA-8FA4-F3FCF238A1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331B1-E126-46F9-97C5-AADD42353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331B1-E126-46F9-97C5-AADD4235326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331B1-E126-46F9-97C5-AADD423532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175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464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1679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1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5161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8752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605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3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9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751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577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269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05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138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040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2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0CDD-16D2-4139-A310-55D0A5D9D27E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35B26C-B4A4-495D-97A9-BF837BA33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472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Совещание руководителей средних общеобразовательных учреждений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3467" y="3849125"/>
            <a:ext cx="8915399" cy="202520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29.03.2019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ДО «ДДТ»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заместитель директора МАУ «МЦ «Дивный», Чечулин Максим Сергеевич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101123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613" y="1565564"/>
            <a:ext cx="9228714" cy="2584406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Итоги проведения школьных этапов Школьной спортивной лиги в 2018-2019 учебном году;</a:t>
            </a: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Итоги проведения муниципального этапа Школьной спортивной лиги в 2018-2019 учебном году;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58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8"/>
            <a:ext cx="9144000" cy="13298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проведения школьных этапов Школьной спортивной лиги: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64381" y="1859148"/>
          <a:ext cx="10431976" cy="4471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938"/>
                <a:gridCol w="858266"/>
                <a:gridCol w="974628"/>
                <a:gridCol w="1090067"/>
                <a:gridCol w="1156117"/>
                <a:gridCol w="1532869"/>
                <a:gridCol w="1365922"/>
                <a:gridCol w="1730169"/>
              </a:tblGrid>
              <a:tr h="1257035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Количество общеобразовательных учреждений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обучающихся 1-4 классов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обучающихся 5-11 классов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Финансирование</a:t>
                      </a:r>
                      <a:endParaRPr lang="ru-RU" dirty="0"/>
                    </a:p>
                  </a:txBody>
                  <a:tcPr/>
                </a:tc>
              </a:tr>
              <a:tr h="1634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013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1362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971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30025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4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8"/>
            <a:ext cx="9144000" cy="13298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проведения школьных этапов Школьной спортивной лиги: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11492" y="1774743"/>
          <a:ext cx="9433173" cy="316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63"/>
                <a:gridCol w="1927273"/>
                <a:gridCol w="914400"/>
                <a:gridCol w="1595749"/>
                <a:gridCol w="1541347"/>
                <a:gridCol w="2377441"/>
              </a:tblGrid>
              <a:tr h="506169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719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Состоящих,</a:t>
                      </a:r>
                      <a:r>
                        <a:rPr lang="ru-RU" baseline="0" dirty="0" smtClean="0"/>
                        <a:t> на учете ПНД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ОВЗ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Детей</a:t>
                      </a:r>
                      <a:r>
                        <a:rPr lang="ru-RU" baseline="0" dirty="0" smtClean="0"/>
                        <a:t> сирот (в т.ч. опекаемых)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</a:tr>
              <a:tr h="10882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участвовало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участвовало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участвовало</a:t>
                      </a:r>
                      <a:endParaRPr lang="ru-RU" dirty="0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4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119134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«Школьная спортивная лига»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6246" y="1535589"/>
          <a:ext cx="10206893" cy="489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805"/>
                <a:gridCol w="920602"/>
                <a:gridCol w="1562830"/>
                <a:gridCol w="1476958"/>
                <a:gridCol w="1566451"/>
                <a:gridCol w="2344247"/>
              </a:tblGrid>
              <a:tr h="1521960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общеобразовательных учреждений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обучающихся 5-11 классов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Виды спорта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Финансирование</a:t>
                      </a:r>
                      <a:endParaRPr lang="ru-RU" sz="1600" dirty="0"/>
                    </a:p>
                  </a:txBody>
                  <a:tcPr/>
                </a:tc>
              </a:tr>
              <a:tr h="6000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Приняло участие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от общего числа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913155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en-US" sz="1600" dirty="0" smtClean="0"/>
                        <a:t>1700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777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46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Баскетбол</a:t>
                      </a:r>
                    </a:p>
                    <a:p>
                      <a:pPr algn="ctr"/>
                      <a:r>
                        <a:rPr lang="ru-RU" sz="1600" dirty="0" smtClean="0"/>
                        <a:t> л/ атлетика Мини-футбол</a:t>
                      </a:r>
                    </a:p>
                    <a:p>
                      <a:pPr algn="ctr"/>
                      <a:r>
                        <a:rPr lang="ru-RU" sz="1600" dirty="0" smtClean="0"/>
                        <a:t>Шахматы</a:t>
                      </a:r>
                    </a:p>
                    <a:p>
                      <a:pPr algn="ctr"/>
                      <a:r>
                        <a:rPr lang="ru-RU" sz="1600" dirty="0" smtClean="0"/>
                        <a:t>Шашки Н/теннис</a:t>
                      </a:r>
                    </a:p>
                    <a:p>
                      <a:pPr algn="ctr"/>
                      <a:r>
                        <a:rPr lang="ru-RU" sz="1600" dirty="0" smtClean="0"/>
                        <a:t>Волейбол</a:t>
                      </a:r>
                    </a:p>
                    <a:p>
                      <a:pPr algn="ctr"/>
                      <a:r>
                        <a:rPr lang="ru-RU" sz="1600" dirty="0" smtClean="0"/>
                        <a:t>Плавание</a:t>
                      </a:r>
                    </a:p>
                    <a:p>
                      <a:pPr algn="ctr"/>
                      <a:r>
                        <a:rPr lang="ru-RU" sz="1600" dirty="0" smtClean="0"/>
                        <a:t>Лыжные гонки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54290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501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119134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«Школьная спортивная лига»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277" y="1642991"/>
            <a:ext cx="12021723" cy="399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501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417" y="1371745"/>
            <a:ext cx="9670473" cy="3297237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/>
              <a:t>Спасибо </a:t>
            </a:r>
            <a:br>
              <a:rPr lang="ru-RU" sz="8800" b="1" dirty="0" smtClean="0"/>
            </a:br>
            <a:r>
              <a:rPr lang="ru-RU" sz="8800" b="1" dirty="0" smtClean="0"/>
              <a:t>за внимание!!!</a:t>
            </a:r>
            <a:endParaRPr lang="ru-RU" sz="8800" b="1" dirty="0"/>
          </a:p>
        </p:txBody>
      </p:sp>
    </p:spTree>
    <p:extLst>
      <p:ext uri="{BB962C8B-B14F-4D97-AF65-F5344CB8AC3E}">
        <p14:creationId xmlns="" xmlns:p14="http://schemas.microsoft.com/office/powerpoint/2010/main" val="21757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</TotalTime>
  <Words>182</Words>
  <Application>Microsoft Office PowerPoint</Application>
  <PresentationFormat>Произвольный</PresentationFormat>
  <Paragraphs>97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Совещание руководителей средних общеобразовательных учреждений</vt:lpstr>
      <vt:lpstr>Повестка:</vt:lpstr>
      <vt:lpstr>Итоги проведения школьных этапов Школьной спортивной лиги:</vt:lpstr>
      <vt:lpstr>Итоги проведения школьных этапов Школьной спортивной лиги:</vt:lpstr>
      <vt:lpstr>Муниципальный этап  «Школьная спортивная лига»</vt:lpstr>
      <vt:lpstr>Муниципальный этап  «Школьная спортивная лига»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руководителей физкультурно-спортивных клубов образовательных учреждений</dc:title>
  <dc:creator>sport3</dc:creator>
  <cp:lastModifiedBy>Пользователь Windows</cp:lastModifiedBy>
  <cp:revision>29</cp:revision>
  <dcterms:created xsi:type="dcterms:W3CDTF">2017-05-29T03:30:13Z</dcterms:created>
  <dcterms:modified xsi:type="dcterms:W3CDTF">2019-03-27T08:05:05Z</dcterms:modified>
</cp:coreProperties>
</file>